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4"/>
  </p:sldMasterIdLst>
  <p:notesMasterIdLst>
    <p:notesMasterId r:id="rId12"/>
  </p:notesMasterIdLst>
  <p:handoutMasterIdLst>
    <p:handoutMasterId r:id="rId13"/>
  </p:handoutMasterIdLst>
  <p:sldIdLst>
    <p:sldId id="256" r:id="rId5"/>
    <p:sldId id="257" r:id="rId6"/>
    <p:sldId id="262" r:id="rId7"/>
    <p:sldId id="259" r:id="rId8"/>
    <p:sldId id="260" r:id="rId9"/>
    <p:sldId id="261" r:id="rId10"/>
    <p:sldId id="263" r:id="rId11"/>
  </p:sldIdLst>
  <p:sldSz cx="9144000" cy="6858000" type="screen4x3"/>
  <p:notesSz cx="7010400" cy="9296400"/>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DE75"/>
    <a:srgbClr val="C06000"/>
    <a:srgbClr val="DFECD8"/>
    <a:srgbClr val="C5DDB9"/>
    <a:srgbClr val="FFDBB7"/>
    <a:srgbClr val="8FC7FF"/>
    <a:srgbClr val="C1E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876" autoAdjust="0"/>
    <p:restoredTop sz="94340" autoAdjust="0"/>
  </p:normalViewPr>
  <p:slideViewPr>
    <p:cSldViewPr snapToGrid="0">
      <p:cViewPr varScale="1">
        <p:scale>
          <a:sx n="69" d="100"/>
          <a:sy n="69" d="100"/>
        </p:scale>
        <p:origin x="-774" y="-108"/>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38161" cy="465781"/>
          </a:xfrm>
          <a:prstGeom prst="rect">
            <a:avLst/>
          </a:prstGeom>
          <a:noFill/>
          <a:ln w="9525">
            <a:noFill/>
            <a:miter lim="800000"/>
            <a:headEnd/>
            <a:tailEnd/>
          </a:ln>
          <a:effectLst/>
        </p:spPr>
        <p:txBody>
          <a:bodyPr vert="horz" wrap="square" lIns="93087" tIns="46543" rIns="93087" bIns="46543" numCol="1" anchor="t" anchorCtr="0" compatLnSpc="1">
            <a:prstTxWarp prst="textNoShape">
              <a:avLst/>
            </a:prstTxWarp>
          </a:bodyPr>
          <a:lstStyle>
            <a:lvl1pPr algn="l" eaLnBrk="1" hangingPunct="1">
              <a:lnSpc>
                <a:spcPct val="100000"/>
              </a:lnSpc>
              <a:spcAft>
                <a:spcPct val="0"/>
              </a:spcAft>
              <a:buClrTx/>
              <a:defRPr sz="1200" b="0">
                <a:latin typeface="Arial" charset="0"/>
                <a:cs typeface="+mn-cs"/>
              </a:defRPr>
            </a:lvl1pPr>
          </a:lstStyle>
          <a:p>
            <a:pPr>
              <a:defRPr/>
            </a:pPr>
            <a:endParaRPr lang="en-US"/>
          </a:p>
        </p:txBody>
      </p:sp>
      <p:sp>
        <p:nvSpPr>
          <p:cNvPr id="18435" name="Rectangle 3"/>
          <p:cNvSpPr>
            <a:spLocks noGrp="1" noChangeArrowheads="1"/>
          </p:cNvSpPr>
          <p:nvPr>
            <p:ph type="dt" sz="quarter" idx="1"/>
          </p:nvPr>
        </p:nvSpPr>
        <p:spPr bwMode="auto">
          <a:xfrm>
            <a:off x="3970634" y="0"/>
            <a:ext cx="3038161" cy="465781"/>
          </a:xfrm>
          <a:prstGeom prst="rect">
            <a:avLst/>
          </a:prstGeom>
          <a:noFill/>
          <a:ln w="9525">
            <a:noFill/>
            <a:miter lim="800000"/>
            <a:headEnd/>
            <a:tailEnd/>
          </a:ln>
          <a:effectLst/>
        </p:spPr>
        <p:txBody>
          <a:bodyPr vert="horz" wrap="square" lIns="93087" tIns="46543" rIns="93087" bIns="46543" numCol="1" anchor="t" anchorCtr="0" compatLnSpc="1">
            <a:prstTxWarp prst="textNoShape">
              <a:avLst/>
            </a:prstTxWarp>
          </a:bodyPr>
          <a:lstStyle>
            <a:lvl1pPr algn="r" eaLnBrk="1" hangingPunct="1">
              <a:lnSpc>
                <a:spcPct val="100000"/>
              </a:lnSpc>
              <a:spcAft>
                <a:spcPct val="0"/>
              </a:spcAft>
              <a:buClrTx/>
              <a:defRPr sz="1200" b="0">
                <a:latin typeface="Arial" charset="0"/>
                <a:cs typeface="+mn-cs"/>
              </a:defRPr>
            </a:lvl1pPr>
          </a:lstStyle>
          <a:p>
            <a:pPr>
              <a:defRPr/>
            </a:pPr>
            <a:endParaRPr lang="en-US"/>
          </a:p>
        </p:txBody>
      </p:sp>
      <p:sp>
        <p:nvSpPr>
          <p:cNvPr id="18436" name="Rectangle 4"/>
          <p:cNvSpPr>
            <a:spLocks noGrp="1" noChangeArrowheads="1"/>
          </p:cNvSpPr>
          <p:nvPr>
            <p:ph type="ftr" sz="quarter" idx="2"/>
          </p:nvPr>
        </p:nvSpPr>
        <p:spPr bwMode="auto">
          <a:xfrm>
            <a:off x="0" y="8829019"/>
            <a:ext cx="3038161" cy="465781"/>
          </a:xfrm>
          <a:prstGeom prst="rect">
            <a:avLst/>
          </a:prstGeom>
          <a:noFill/>
          <a:ln w="9525">
            <a:noFill/>
            <a:miter lim="800000"/>
            <a:headEnd/>
            <a:tailEnd/>
          </a:ln>
          <a:effectLst/>
        </p:spPr>
        <p:txBody>
          <a:bodyPr vert="horz" wrap="square" lIns="93087" tIns="46543" rIns="93087" bIns="46543" numCol="1" anchor="b" anchorCtr="0" compatLnSpc="1">
            <a:prstTxWarp prst="textNoShape">
              <a:avLst/>
            </a:prstTxWarp>
          </a:bodyPr>
          <a:lstStyle>
            <a:lvl1pPr algn="l" eaLnBrk="1" hangingPunct="1">
              <a:lnSpc>
                <a:spcPct val="100000"/>
              </a:lnSpc>
              <a:spcAft>
                <a:spcPct val="0"/>
              </a:spcAft>
              <a:buClrTx/>
              <a:defRPr sz="1200" b="0">
                <a:latin typeface="Arial" charset="0"/>
                <a:cs typeface="+mn-cs"/>
              </a:defRPr>
            </a:lvl1pPr>
          </a:lstStyle>
          <a:p>
            <a:pPr>
              <a:defRPr/>
            </a:pPr>
            <a:endParaRPr lang="en-US"/>
          </a:p>
        </p:txBody>
      </p:sp>
      <p:sp>
        <p:nvSpPr>
          <p:cNvPr id="18437" name="Rectangle 5"/>
          <p:cNvSpPr>
            <a:spLocks noGrp="1" noChangeArrowheads="1"/>
          </p:cNvSpPr>
          <p:nvPr>
            <p:ph type="sldNum" sz="quarter" idx="3"/>
          </p:nvPr>
        </p:nvSpPr>
        <p:spPr bwMode="auto">
          <a:xfrm>
            <a:off x="3970634" y="8829019"/>
            <a:ext cx="3038161" cy="465781"/>
          </a:xfrm>
          <a:prstGeom prst="rect">
            <a:avLst/>
          </a:prstGeom>
          <a:noFill/>
          <a:ln w="9525">
            <a:noFill/>
            <a:miter lim="800000"/>
            <a:headEnd/>
            <a:tailEnd/>
          </a:ln>
          <a:effectLst/>
        </p:spPr>
        <p:txBody>
          <a:bodyPr vert="horz" wrap="square" lIns="93087" tIns="46543" rIns="93087" bIns="46543" numCol="1" anchor="b" anchorCtr="0" compatLnSpc="1">
            <a:prstTxWarp prst="textNoShape">
              <a:avLst/>
            </a:prstTxWarp>
          </a:bodyPr>
          <a:lstStyle>
            <a:lvl1pPr algn="r" eaLnBrk="1" hangingPunct="1">
              <a:lnSpc>
                <a:spcPct val="100000"/>
              </a:lnSpc>
              <a:spcAft>
                <a:spcPct val="0"/>
              </a:spcAft>
              <a:buClrTx/>
              <a:defRPr sz="1200" b="0">
                <a:latin typeface="Arial" charset="0"/>
                <a:cs typeface="+mn-cs"/>
              </a:defRPr>
            </a:lvl1pPr>
          </a:lstStyle>
          <a:p>
            <a:pPr>
              <a:defRPr/>
            </a:pPr>
            <a:fld id="{0E33232A-8F8E-4FC1-9304-2F1E2BD0C937}" type="slidenum">
              <a:rPr lang="en-US"/>
              <a:pPr>
                <a:defRPr/>
              </a:pPr>
              <a:t>‹#›</a:t>
            </a:fld>
            <a:endParaRPr lang="en-US"/>
          </a:p>
        </p:txBody>
      </p:sp>
    </p:spTree>
    <p:extLst>
      <p:ext uri="{BB962C8B-B14F-4D97-AF65-F5344CB8AC3E}">
        <p14:creationId xmlns:p14="http://schemas.microsoft.com/office/powerpoint/2010/main" val="3679710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8161" cy="465781"/>
          </a:xfrm>
          <a:prstGeom prst="rect">
            <a:avLst/>
          </a:prstGeom>
          <a:noFill/>
          <a:ln w="9525">
            <a:noFill/>
            <a:miter lim="800000"/>
            <a:headEnd/>
            <a:tailEnd/>
          </a:ln>
          <a:effectLst/>
        </p:spPr>
        <p:txBody>
          <a:bodyPr vert="horz" wrap="square" lIns="93087" tIns="46543" rIns="93087" bIns="46543" numCol="1" anchor="t" anchorCtr="0" compatLnSpc="1">
            <a:prstTxWarp prst="textNoShape">
              <a:avLst/>
            </a:prstTxWarp>
          </a:bodyPr>
          <a:lstStyle>
            <a:lvl1pPr algn="l" eaLnBrk="1" hangingPunct="1">
              <a:lnSpc>
                <a:spcPct val="100000"/>
              </a:lnSpc>
              <a:spcAft>
                <a:spcPct val="0"/>
              </a:spcAft>
              <a:buClrTx/>
              <a:defRPr sz="1200" b="0">
                <a:latin typeface="Arial" charset="0"/>
                <a:cs typeface="+mn-cs"/>
              </a:defRPr>
            </a:lvl1pPr>
          </a:lstStyle>
          <a:p>
            <a:pPr>
              <a:defRPr/>
            </a:pPr>
            <a:endParaRPr lang="en-US"/>
          </a:p>
        </p:txBody>
      </p:sp>
      <p:sp>
        <p:nvSpPr>
          <p:cNvPr id="8195" name="Rectangle 3"/>
          <p:cNvSpPr>
            <a:spLocks noGrp="1" noChangeArrowheads="1"/>
          </p:cNvSpPr>
          <p:nvPr>
            <p:ph type="dt" idx="1"/>
          </p:nvPr>
        </p:nvSpPr>
        <p:spPr bwMode="auto">
          <a:xfrm>
            <a:off x="3970634" y="0"/>
            <a:ext cx="3038161" cy="465781"/>
          </a:xfrm>
          <a:prstGeom prst="rect">
            <a:avLst/>
          </a:prstGeom>
          <a:noFill/>
          <a:ln w="9525">
            <a:noFill/>
            <a:miter lim="800000"/>
            <a:headEnd/>
            <a:tailEnd/>
          </a:ln>
          <a:effectLst/>
        </p:spPr>
        <p:txBody>
          <a:bodyPr vert="horz" wrap="square" lIns="93087" tIns="46543" rIns="93087" bIns="46543" numCol="1" anchor="t" anchorCtr="0" compatLnSpc="1">
            <a:prstTxWarp prst="textNoShape">
              <a:avLst/>
            </a:prstTxWarp>
          </a:bodyPr>
          <a:lstStyle>
            <a:lvl1pPr algn="r" eaLnBrk="1" hangingPunct="1">
              <a:lnSpc>
                <a:spcPct val="100000"/>
              </a:lnSpc>
              <a:spcAft>
                <a:spcPct val="0"/>
              </a:spcAft>
              <a:buClrTx/>
              <a:defRPr sz="1200" b="0">
                <a:latin typeface="Arial" charset="0"/>
                <a:cs typeface="+mn-cs"/>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701362" y="4416111"/>
            <a:ext cx="5607678" cy="4184020"/>
          </a:xfrm>
          <a:prstGeom prst="rect">
            <a:avLst/>
          </a:prstGeom>
          <a:noFill/>
          <a:ln w="9525">
            <a:noFill/>
            <a:miter lim="800000"/>
            <a:headEnd/>
            <a:tailEnd/>
          </a:ln>
          <a:effectLst/>
        </p:spPr>
        <p:txBody>
          <a:bodyPr vert="horz" wrap="square" lIns="93087" tIns="46543" rIns="93087" bIns="4654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29019"/>
            <a:ext cx="3038161" cy="465781"/>
          </a:xfrm>
          <a:prstGeom prst="rect">
            <a:avLst/>
          </a:prstGeom>
          <a:noFill/>
          <a:ln w="9525">
            <a:noFill/>
            <a:miter lim="800000"/>
            <a:headEnd/>
            <a:tailEnd/>
          </a:ln>
          <a:effectLst/>
        </p:spPr>
        <p:txBody>
          <a:bodyPr vert="horz" wrap="square" lIns="93087" tIns="46543" rIns="93087" bIns="46543" numCol="1" anchor="b" anchorCtr="0" compatLnSpc="1">
            <a:prstTxWarp prst="textNoShape">
              <a:avLst/>
            </a:prstTxWarp>
          </a:bodyPr>
          <a:lstStyle>
            <a:lvl1pPr algn="l" eaLnBrk="1" hangingPunct="1">
              <a:lnSpc>
                <a:spcPct val="100000"/>
              </a:lnSpc>
              <a:spcAft>
                <a:spcPct val="0"/>
              </a:spcAft>
              <a:buClrTx/>
              <a:defRPr sz="1200" b="0">
                <a:latin typeface="Arial" charset="0"/>
                <a:cs typeface="+mn-cs"/>
              </a:defRPr>
            </a:lvl1pPr>
          </a:lstStyle>
          <a:p>
            <a:pPr>
              <a:defRPr/>
            </a:pPr>
            <a:endParaRPr lang="en-US"/>
          </a:p>
        </p:txBody>
      </p:sp>
      <p:sp>
        <p:nvSpPr>
          <p:cNvPr id="8199" name="Rectangle 7"/>
          <p:cNvSpPr>
            <a:spLocks noGrp="1" noChangeArrowheads="1"/>
          </p:cNvSpPr>
          <p:nvPr>
            <p:ph type="sldNum" sz="quarter" idx="5"/>
          </p:nvPr>
        </p:nvSpPr>
        <p:spPr bwMode="auto">
          <a:xfrm>
            <a:off x="3970634" y="8829019"/>
            <a:ext cx="3038161" cy="465781"/>
          </a:xfrm>
          <a:prstGeom prst="rect">
            <a:avLst/>
          </a:prstGeom>
          <a:noFill/>
          <a:ln w="9525">
            <a:noFill/>
            <a:miter lim="800000"/>
            <a:headEnd/>
            <a:tailEnd/>
          </a:ln>
          <a:effectLst/>
        </p:spPr>
        <p:txBody>
          <a:bodyPr vert="horz" wrap="square" lIns="93087" tIns="46543" rIns="93087" bIns="46543" numCol="1" anchor="b" anchorCtr="0" compatLnSpc="1">
            <a:prstTxWarp prst="textNoShape">
              <a:avLst/>
            </a:prstTxWarp>
          </a:bodyPr>
          <a:lstStyle>
            <a:lvl1pPr algn="r" eaLnBrk="1" hangingPunct="1">
              <a:lnSpc>
                <a:spcPct val="100000"/>
              </a:lnSpc>
              <a:spcAft>
                <a:spcPct val="0"/>
              </a:spcAft>
              <a:buClrTx/>
              <a:defRPr sz="1200" b="0">
                <a:latin typeface="Arial" charset="0"/>
                <a:cs typeface="+mn-cs"/>
              </a:defRPr>
            </a:lvl1pPr>
          </a:lstStyle>
          <a:p>
            <a:pPr>
              <a:defRPr/>
            </a:pPr>
            <a:fld id="{08615408-9F9A-4D44-A266-825ACE2E36EA}" type="slidenum">
              <a:rPr lang="en-US"/>
              <a:pPr>
                <a:defRPr/>
              </a:pPr>
              <a:t>‹#›</a:t>
            </a:fld>
            <a:endParaRPr lang="en-US"/>
          </a:p>
        </p:txBody>
      </p:sp>
    </p:spTree>
    <p:extLst>
      <p:ext uri="{BB962C8B-B14F-4D97-AF65-F5344CB8AC3E}">
        <p14:creationId xmlns:p14="http://schemas.microsoft.com/office/powerpoint/2010/main" val="26243664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8615408-9F9A-4D44-A266-825ACE2E36EA}" type="slidenum">
              <a:rPr lang="en-US" smtClean="0"/>
              <a:pPr>
                <a:defRPr/>
              </a:pPr>
              <a:t>0</a:t>
            </a:fld>
            <a:endParaRPr lang="en-US"/>
          </a:p>
        </p:txBody>
      </p:sp>
    </p:spTree>
    <p:extLst>
      <p:ext uri="{BB962C8B-B14F-4D97-AF65-F5344CB8AC3E}">
        <p14:creationId xmlns:p14="http://schemas.microsoft.com/office/powerpoint/2010/main" val="919522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8615408-9F9A-4D44-A266-825ACE2E36EA}" type="slidenum">
              <a:rPr lang="en-US" smtClean="0"/>
              <a:pPr>
                <a:defRPr/>
              </a:pPr>
              <a:t>1</a:t>
            </a:fld>
            <a:endParaRPr lang="en-US"/>
          </a:p>
        </p:txBody>
      </p:sp>
    </p:spTree>
    <p:extLst>
      <p:ext uri="{BB962C8B-B14F-4D97-AF65-F5344CB8AC3E}">
        <p14:creationId xmlns:p14="http://schemas.microsoft.com/office/powerpoint/2010/main" val="3819979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8615408-9F9A-4D44-A266-825ACE2E36EA}" type="slidenum">
              <a:rPr lang="en-US" smtClean="0"/>
              <a:pPr>
                <a:defRPr/>
              </a:pPr>
              <a:t>2</a:t>
            </a:fld>
            <a:endParaRPr lang="en-US"/>
          </a:p>
        </p:txBody>
      </p:sp>
    </p:spTree>
    <p:extLst>
      <p:ext uri="{BB962C8B-B14F-4D97-AF65-F5344CB8AC3E}">
        <p14:creationId xmlns:p14="http://schemas.microsoft.com/office/powerpoint/2010/main" val="1155691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8615408-9F9A-4D44-A266-825ACE2E36EA}" type="slidenum">
              <a:rPr lang="en-US" smtClean="0"/>
              <a:pPr>
                <a:defRPr/>
              </a:pPr>
              <a:t>3</a:t>
            </a:fld>
            <a:endParaRPr lang="en-US"/>
          </a:p>
        </p:txBody>
      </p:sp>
    </p:spTree>
    <p:extLst>
      <p:ext uri="{BB962C8B-B14F-4D97-AF65-F5344CB8AC3E}">
        <p14:creationId xmlns:p14="http://schemas.microsoft.com/office/powerpoint/2010/main" val="3353383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8615408-9F9A-4D44-A266-825ACE2E36EA}" type="slidenum">
              <a:rPr lang="en-US" smtClean="0"/>
              <a:pPr>
                <a:defRPr/>
              </a:pPr>
              <a:t>4</a:t>
            </a:fld>
            <a:endParaRPr lang="en-US"/>
          </a:p>
        </p:txBody>
      </p:sp>
    </p:spTree>
    <p:extLst>
      <p:ext uri="{BB962C8B-B14F-4D97-AF65-F5344CB8AC3E}">
        <p14:creationId xmlns:p14="http://schemas.microsoft.com/office/powerpoint/2010/main" val="3980360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8615408-9F9A-4D44-A266-825ACE2E36EA}" type="slidenum">
              <a:rPr lang="en-US" smtClean="0"/>
              <a:pPr>
                <a:defRPr/>
              </a:pPr>
              <a:t>5</a:t>
            </a:fld>
            <a:endParaRPr lang="en-US"/>
          </a:p>
        </p:txBody>
      </p:sp>
    </p:spTree>
    <p:extLst>
      <p:ext uri="{BB962C8B-B14F-4D97-AF65-F5344CB8AC3E}">
        <p14:creationId xmlns:p14="http://schemas.microsoft.com/office/powerpoint/2010/main" val="2196461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8615408-9F9A-4D44-A266-825ACE2E36EA}" type="slidenum">
              <a:rPr lang="en-US" smtClean="0"/>
              <a:pPr>
                <a:defRPr/>
              </a:pPr>
              <a:t>6</a:t>
            </a:fld>
            <a:endParaRPr lang="en-US"/>
          </a:p>
        </p:txBody>
      </p:sp>
    </p:spTree>
    <p:extLst>
      <p:ext uri="{BB962C8B-B14F-4D97-AF65-F5344CB8AC3E}">
        <p14:creationId xmlns:p14="http://schemas.microsoft.com/office/powerpoint/2010/main" val="9502250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cs typeface="+mn-cs"/>
            </a:endParaRPr>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cs typeface="+mn-cs"/>
            </a:endParaRPr>
          </a:p>
        </p:txBody>
      </p:sp>
      <p:sp>
        <p:nvSpPr>
          <p:cNvPr id="7" name="Text Box 34"/>
          <p:cNvSpPr txBox="1">
            <a:spLocks noChangeArrowheads="1"/>
          </p:cNvSpPr>
          <p:nvPr/>
        </p:nvSpPr>
        <p:spPr bwMode="auto">
          <a:xfrm>
            <a:off x="5442065" y="6379303"/>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pic>
        <p:nvPicPr>
          <p:cNvPr id="8" name="Picture 17" descr="DHS_2x3.emf"/>
          <p:cNvPicPr>
            <a:picLocks noChangeAspect="1"/>
          </p:cNvPicPr>
          <p:nvPr/>
        </p:nvPicPr>
        <p:blipFill>
          <a:blip r:embed="rId2" cstate="print"/>
          <a:srcRect/>
          <a:stretch>
            <a:fillRect/>
          </a:stretch>
        </p:blipFill>
        <p:spPr bwMode="auto">
          <a:xfrm>
            <a:off x="98425" y="6132513"/>
            <a:ext cx="1924050" cy="596900"/>
          </a:xfrm>
          <a:prstGeom prst="rect">
            <a:avLst/>
          </a:prstGeom>
          <a:noFill/>
          <a:ln w="9525">
            <a:noFill/>
            <a:miter lim="800000"/>
            <a:headEnd/>
            <a:tailEnd/>
          </a:ln>
        </p:spPr>
      </p:pic>
      <p:pic>
        <p:nvPicPr>
          <p:cNvPr id="9" name="Picture 18" descr="SEDI_PPT.emf"/>
          <p:cNvPicPr>
            <a:picLocks noChangeAspect="1"/>
          </p:cNvPicPr>
          <p:nvPr/>
        </p:nvPicPr>
        <p:blipFill>
          <a:blip r:embed="rId3" cstate="print"/>
          <a:srcRect/>
          <a:stretch>
            <a:fillRect/>
          </a:stretch>
        </p:blipFill>
        <p:spPr bwMode="auto">
          <a:xfrm>
            <a:off x="7269163" y="1090613"/>
            <a:ext cx="1738312" cy="738187"/>
          </a:xfrm>
          <a:prstGeom prst="rect">
            <a:avLst/>
          </a:prstGeom>
          <a:noFill/>
          <a:ln w="9525">
            <a:noFill/>
            <a:miter lim="800000"/>
            <a:headEnd/>
            <a:tailEnd/>
          </a:ln>
        </p:spPr>
      </p:pic>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dirty="0"/>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3600">
                <a:solidFill>
                  <a:schemeClr val="tx1"/>
                </a:solidFill>
              </a:defRPr>
            </a:lvl1pPr>
          </a:lstStyle>
          <a:p>
            <a:r>
              <a:rPr lang="en-US"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Font typeface="Arial" pitchFamily="34" charset="0"/>
              <a:buChar cha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C818E5C-7AC6-4A53-AD18-ED9E60F1B6E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62AA3D23-7186-4671-906E-54E054F1804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4350" y="381000"/>
            <a:ext cx="7162800" cy="5334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71499" y="1343025"/>
            <a:ext cx="3844925" cy="4752975"/>
          </a:xfrm>
        </p:spPr>
        <p:txBody>
          <a:bodyPr/>
          <a:lstStyle>
            <a:lvl1pPr>
              <a:buFont typeface="Arial" pitchFamily="34" charset="0"/>
              <a:buChar char="■"/>
              <a:defRPr sz="1800">
                <a:latin typeface="Arial" pitchFamily="34" charset="0"/>
                <a:cs typeface="Arial" pitchFamily="34" charset="0"/>
              </a:defRPr>
            </a:lvl1pPr>
            <a:lvl2pPr>
              <a:defRPr sz="1600">
                <a:latin typeface="Arial" pitchFamily="34" charset="0"/>
                <a:cs typeface="Arial" pitchFamily="34" charset="0"/>
              </a:defRPr>
            </a:lvl2pPr>
            <a:lvl3pPr>
              <a:buFont typeface="Arial" pitchFamily="34" charset="0"/>
              <a:buChar char="■"/>
              <a:defRPr sz="1400">
                <a:latin typeface="Arial" pitchFamily="34" charset="0"/>
                <a:cs typeface="Arial" pitchFamily="34" charset="0"/>
              </a:defRPr>
            </a:lvl3pPr>
            <a:lvl4pPr>
              <a:defRPr sz="1400">
                <a:solidFill>
                  <a:srgbClr val="FF0000"/>
                </a:solidFill>
                <a:latin typeface="Arial" pitchFamily="34" charset="0"/>
                <a:cs typeface="Arial" pitchFamily="34" charset="0"/>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613274" y="1343025"/>
            <a:ext cx="3844925" cy="4752975"/>
          </a:xfrm>
        </p:spPr>
        <p:txBody>
          <a:bodyPr/>
          <a:lstStyle>
            <a:lvl1pPr>
              <a:defRPr sz="1800">
                <a:latin typeface="Arial" pitchFamily="34" charset="0"/>
                <a:cs typeface="Arial" pitchFamily="34" charset="0"/>
              </a:defRPr>
            </a:lvl1pPr>
            <a:lvl2pPr>
              <a:defRPr sz="1600">
                <a:latin typeface="Arial" pitchFamily="34" charset="0"/>
                <a:cs typeface="Arial" pitchFamily="34" charset="0"/>
              </a:defRPr>
            </a:lvl2pPr>
            <a:lvl3pPr>
              <a:defRPr sz="1400">
                <a:latin typeface="Arial" pitchFamily="34" charset="0"/>
                <a:cs typeface="Arial" pitchFamily="34" charset="0"/>
              </a:defRPr>
            </a:lvl3pPr>
            <a:lvl4pPr>
              <a:defRPr sz="1400">
                <a:solidFill>
                  <a:srgbClr val="FF0000"/>
                </a:solidFill>
                <a:latin typeface="Arial" pitchFamily="34" charset="0"/>
                <a:cs typeface="Arial" pitchFamily="34" charset="0"/>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Rectangle 2"/>
          <p:cNvSpPr>
            <a:spLocks noGrp="1" noChangeArrowheads="1"/>
          </p:cNvSpPr>
          <p:nvPr>
            <p:ph type="sldNum" sz="quarter" idx="10"/>
          </p:nvPr>
        </p:nvSpPr>
        <p:spPr>
          <a:ln/>
        </p:spPr>
        <p:txBody>
          <a:bodyPr/>
          <a:lstStyle>
            <a:lvl1pPr>
              <a:defRPr/>
            </a:lvl1pPr>
          </a:lstStyle>
          <a:p>
            <a:pPr>
              <a:defRPr/>
            </a:pPr>
            <a:fld id="{E4CB58D9-DC70-4FAB-958B-682797F785E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998E0F65-BF6E-48D9-8672-70B1A0703DF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6775D62-EDA8-4B2D-AD14-DEAC966DCC3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cs typeface="+mn-cs"/>
              </a:defRPr>
            </a:lvl1pPr>
          </a:lstStyle>
          <a:p>
            <a:pPr>
              <a:defRPr/>
            </a:pPr>
            <a:fld id="{DB5ADBD8-05CD-4ED6-A761-A74719F63628}" type="slidenum">
              <a:rPr lang="en-US"/>
              <a:pPr>
                <a:defRPr/>
              </a:pPr>
              <a:t>‹#›</a:t>
            </a:fld>
            <a:endParaRPr lang="en-US" dirty="0"/>
          </a:p>
        </p:txBody>
      </p:sp>
      <p:sp>
        <p:nvSpPr>
          <p:cNvPr id="1027" name="Rectangle 3"/>
          <p:cNvSpPr>
            <a:spLocks noGrp="1" noChangeArrowheads="1"/>
          </p:cNvSpPr>
          <p:nvPr>
            <p:ph type="title"/>
          </p:nvPr>
        </p:nvSpPr>
        <p:spPr bwMode="auto">
          <a:xfrm>
            <a:off x="514350" y="381000"/>
            <a:ext cx="7162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571500" y="1352550"/>
            <a:ext cx="7696200" cy="4762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cs typeface="+mn-cs"/>
            </a:endParaRPr>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a:solidFill>
                <a:schemeClr val="tx2"/>
              </a:solidFill>
              <a:cs typeface="+mn-cs"/>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a:cs typeface="+mn-cs"/>
            </a:endParaRPr>
          </a:p>
        </p:txBody>
      </p:sp>
      <p:pic>
        <p:nvPicPr>
          <p:cNvPr id="1033" name="Picture 14" descr="DHS_2x3.emf"/>
          <p:cNvPicPr>
            <a:picLocks noChangeAspect="1"/>
          </p:cNvPicPr>
          <p:nvPr/>
        </p:nvPicPr>
        <p:blipFill>
          <a:blip r:embed="rId8" cstate="print"/>
          <a:srcRect/>
          <a:stretch>
            <a:fillRect/>
          </a:stretch>
        </p:blipFill>
        <p:spPr bwMode="auto">
          <a:xfrm>
            <a:off x="149225" y="6356350"/>
            <a:ext cx="1528763" cy="474663"/>
          </a:xfrm>
          <a:prstGeom prst="rect">
            <a:avLst/>
          </a:prstGeom>
          <a:noFill/>
          <a:ln w="9525">
            <a:noFill/>
            <a:miter lim="800000"/>
            <a:headEnd/>
            <a:tailEnd/>
          </a:ln>
        </p:spPr>
      </p:pic>
      <p:pic>
        <p:nvPicPr>
          <p:cNvPr id="1034" name="Picture 15" descr="SEDI_PPT.emf"/>
          <p:cNvPicPr>
            <a:picLocks noChangeAspect="1"/>
          </p:cNvPicPr>
          <p:nvPr/>
        </p:nvPicPr>
        <p:blipFill>
          <a:blip r:embed="rId9" cstate="print"/>
          <a:srcRect/>
          <a:stretch>
            <a:fillRect/>
          </a:stretch>
        </p:blipFill>
        <p:spPr bwMode="auto">
          <a:xfrm>
            <a:off x="7896225" y="241300"/>
            <a:ext cx="1181100" cy="501650"/>
          </a:xfrm>
          <a:prstGeom prst="rect">
            <a:avLst/>
          </a:prstGeom>
          <a:noFill/>
          <a:ln w="9525">
            <a:noFill/>
            <a:miter lim="800000"/>
            <a:headEnd/>
            <a:tailEnd/>
          </a:ln>
        </p:spPr>
      </p:pic>
      <p:sp>
        <p:nvSpPr>
          <p:cNvPr id="13" name="Text Box 34"/>
          <p:cNvSpPr txBox="1">
            <a:spLocks noChangeArrowheads="1"/>
          </p:cNvSpPr>
          <p:nvPr/>
        </p:nvSpPr>
        <p:spPr bwMode="auto">
          <a:xfrm>
            <a:off x="5442065" y="6503128"/>
            <a:ext cx="3525723" cy="307777"/>
          </a:xfrm>
          <a:prstGeom prst="rect">
            <a:avLst/>
          </a:prstGeom>
          <a:noFill/>
          <a:ln w="9525">
            <a:noFill/>
            <a:miter lim="800000"/>
            <a:headEnd/>
            <a:tailEnd/>
          </a:ln>
          <a:effectLst/>
        </p:spPr>
        <p:txBody>
          <a:bodyPr wrap="square" lIns="45720" rIns="45720">
            <a:spAutoFit/>
          </a:bodyPr>
          <a:lstStyle/>
          <a:p>
            <a:pPr algn="r" eaLnBrk="0" hangingPunct="0">
              <a:defRPr/>
            </a:pPr>
            <a:r>
              <a:rPr lang="en-US" altLang="en-US" sz="700" b="0" dirty="0">
                <a:cs typeface="+mn-cs"/>
              </a:rPr>
              <a:t>HS SEDI is a trademark of the U.S. Department of Homeland </a:t>
            </a:r>
            <a:r>
              <a:rPr lang="en-US" altLang="en-US" sz="700" b="0" dirty="0" smtClean="0">
                <a:cs typeface="+mn-cs"/>
              </a:rPr>
              <a:t>Security (DHS)</a:t>
            </a:r>
          </a:p>
          <a:p>
            <a:pPr algn="r" eaLnBrk="0" hangingPunct="0">
              <a:defRPr/>
            </a:pPr>
            <a:r>
              <a:rPr lang="en-US" altLang="en-US" sz="700" b="0" dirty="0" smtClean="0">
                <a:cs typeface="+mn-cs"/>
              </a:rPr>
              <a:t>The HS SEDI FFRDC is managed and operated by The MITRE</a:t>
            </a:r>
            <a:r>
              <a:rPr lang="en-US" altLang="en-US" sz="700" b="0" baseline="0" dirty="0" smtClean="0">
                <a:cs typeface="+mn-cs"/>
              </a:rPr>
              <a:t> Corporation for DHS</a:t>
            </a:r>
            <a:endParaRPr lang="en-US" altLang="en-US" sz="700" b="0" dirty="0">
              <a:cs typeface="+mn-cs"/>
            </a:endParaRP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699" r:id="rId3"/>
    <p:sldLayoutId id="2147483700" r:id="rId4"/>
    <p:sldLayoutId id="2147483701" r:id="rId5"/>
    <p:sldLayoutId id="2147483702" r:id="rId6"/>
  </p:sldLayoutIdLst>
  <p:timing>
    <p:tnLst>
      <p:par>
        <p:cTn id="1" dur="indefinite" restart="never" nodeType="tmRoot"/>
      </p:par>
    </p:tnLst>
  </p:timing>
  <p:hf hdr="0" dt="0"/>
  <p:txStyles>
    <p:titleStyle>
      <a:lvl1pPr algn="l" rtl="0" eaLnBrk="1" fontAlgn="base" hangingPunct="1">
        <a:lnSpc>
          <a:spcPts val="3000"/>
        </a:lnSpc>
        <a:spcBef>
          <a:spcPct val="0"/>
        </a:spcBef>
        <a:spcAft>
          <a:spcPct val="0"/>
        </a:spcAft>
        <a:defRPr sz="2600" b="1">
          <a:solidFill>
            <a:srgbClr val="000099"/>
          </a:solidFill>
          <a:latin typeface="Arial" pitchFamily="34" charset="0"/>
          <a:ea typeface="+mj-ea"/>
          <a:cs typeface="Arial" pitchFamily="34" charset="0"/>
        </a:defRPr>
      </a:lvl1pPr>
      <a:lvl2pPr algn="l" rtl="0" eaLnBrk="1" fontAlgn="base" hangingPunct="1">
        <a:lnSpc>
          <a:spcPts val="3000"/>
        </a:lnSpc>
        <a:spcBef>
          <a:spcPct val="0"/>
        </a:spcBef>
        <a:spcAft>
          <a:spcPct val="0"/>
        </a:spcAft>
        <a:defRPr sz="2600" b="1">
          <a:solidFill>
            <a:srgbClr val="000099"/>
          </a:solidFill>
          <a:latin typeface="Arial" charset="0"/>
          <a:cs typeface="Arial" charset="0"/>
        </a:defRPr>
      </a:lvl2pPr>
      <a:lvl3pPr algn="l" rtl="0" eaLnBrk="1" fontAlgn="base" hangingPunct="1">
        <a:lnSpc>
          <a:spcPts val="3000"/>
        </a:lnSpc>
        <a:spcBef>
          <a:spcPct val="0"/>
        </a:spcBef>
        <a:spcAft>
          <a:spcPct val="0"/>
        </a:spcAft>
        <a:defRPr sz="2600" b="1">
          <a:solidFill>
            <a:srgbClr val="000099"/>
          </a:solidFill>
          <a:latin typeface="Arial" charset="0"/>
          <a:cs typeface="Arial" charset="0"/>
        </a:defRPr>
      </a:lvl3pPr>
      <a:lvl4pPr algn="l" rtl="0" eaLnBrk="1" fontAlgn="base" hangingPunct="1">
        <a:lnSpc>
          <a:spcPts val="3000"/>
        </a:lnSpc>
        <a:spcBef>
          <a:spcPct val="0"/>
        </a:spcBef>
        <a:spcAft>
          <a:spcPct val="0"/>
        </a:spcAft>
        <a:defRPr sz="2600" b="1">
          <a:solidFill>
            <a:srgbClr val="000099"/>
          </a:solidFill>
          <a:latin typeface="Arial" charset="0"/>
          <a:cs typeface="Arial" charset="0"/>
        </a:defRPr>
      </a:lvl4pPr>
      <a:lvl5pPr algn="l" rtl="0" eaLnBrk="1" fontAlgn="base" hangingPunct="1">
        <a:lnSpc>
          <a:spcPts val="3000"/>
        </a:lnSpc>
        <a:spcBef>
          <a:spcPct val="0"/>
        </a:spcBef>
        <a:spcAft>
          <a:spcPct val="0"/>
        </a:spcAft>
        <a:defRPr sz="2600" b="1">
          <a:solidFill>
            <a:srgbClr val="000099"/>
          </a:solidFill>
          <a:latin typeface="Arial" charset="0"/>
          <a:cs typeface="Arial"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ts val="600"/>
        </a:spcBef>
        <a:spcAft>
          <a:spcPts val="200"/>
        </a:spcAft>
        <a:buClr>
          <a:srgbClr val="FDAA03"/>
        </a:buClr>
        <a:buSzPct val="100000"/>
        <a:buFont typeface="Arial" charset="0"/>
        <a:buChar char="■"/>
        <a:defRPr sz="2000" b="1">
          <a:solidFill>
            <a:schemeClr val="tx1"/>
          </a:solidFill>
          <a:latin typeface="Arial" pitchFamily="34" charset="0"/>
          <a:ea typeface="+mn-ea"/>
          <a:cs typeface="Arial" pitchFamily="34" charset="0"/>
        </a:defRPr>
      </a:lvl1pPr>
      <a:lvl2pPr marL="568325" indent="-227013" algn="l" rtl="0" eaLnBrk="1" fontAlgn="base" hangingPunct="1">
        <a:lnSpc>
          <a:spcPts val="1800"/>
        </a:lnSpc>
        <a:spcBef>
          <a:spcPts val="400"/>
        </a:spcBef>
        <a:spcAft>
          <a:spcPts val="200"/>
        </a:spcAft>
        <a:buClr>
          <a:srgbClr val="FDAA03"/>
        </a:buClr>
        <a:buFont typeface="Arial" charset="0"/>
        <a:buChar char="–"/>
        <a:defRPr>
          <a:solidFill>
            <a:schemeClr val="tx1"/>
          </a:solidFill>
          <a:latin typeface="Arial" pitchFamily="34" charset="0"/>
          <a:cs typeface="Arial" pitchFamily="34" charset="0"/>
        </a:defRPr>
      </a:lvl2pPr>
      <a:lvl3pPr marL="852488" indent="-168275" algn="l" defTabSz="857250" rtl="0" eaLnBrk="1" fontAlgn="base" hangingPunct="1">
        <a:lnSpc>
          <a:spcPts val="1700"/>
        </a:lnSpc>
        <a:spcBef>
          <a:spcPts val="400"/>
        </a:spcBef>
        <a:spcAft>
          <a:spcPts val="200"/>
        </a:spcAft>
        <a:buClr>
          <a:srgbClr val="FDAA03"/>
        </a:buClr>
        <a:buSzPct val="100000"/>
        <a:buFont typeface="Arial" charset="0"/>
        <a:buChar char="■"/>
        <a:defRPr sz="1600">
          <a:solidFill>
            <a:srgbClr val="000000"/>
          </a:solidFill>
          <a:latin typeface="Arial" pitchFamily="34" charset="0"/>
          <a:cs typeface="Arial" pitchFamily="34" charset="0"/>
        </a:defRPr>
      </a:lvl3pPr>
      <a:lvl4pPr marL="1085850" indent="-171450" algn="l" rtl="0" eaLnBrk="1" fontAlgn="base" hangingPunct="1">
        <a:lnSpc>
          <a:spcPts val="1600"/>
        </a:lnSpc>
        <a:spcBef>
          <a:spcPts val="300"/>
        </a:spcBef>
        <a:spcAft>
          <a:spcPts val="200"/>
        </a:spcAft>
        <a:buClr>
          <a:srgbClr val="FDAA03"/>
        </a:buClr>
        <a:buFont typeface="Arial" charset="0"/>
        <a:buChar char="­"/>
        <a:defRPr sz="1400">
          <a:solidFill>
            <a:schemeClr val="tx1"/>
          </a:solidFill>
          <a:latin typeface="Arial" pitchFamily="34" charset="0"/>
          <a:cs typeface="Arial" pitchFamily="34" charset="0"/>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cs typeface="Arial" charset="0"/>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ubtitle 1"/>
          <p:cNvSpPr>
            <a:spLocks noGrp="1"/>
          </p:cNvSpPr>
          <p:nvPr>
            <p:ph type="subTitle" idx="1"/>
          </p:nvPr>
        </p:nvSpPr>
        <p:spPr>
          <a:xfrm>
            <a:off x="1476375" y="4427538"/>
            <a:ext cx="4602163" cy="763587"/>
          </a:xfrm>
        </p:spPr>
        <p:txBody>
          <a:bodyPr/>
          <a:lstStyle/>
          <a:p>
            <a:r>
              <a:rPr lang="en-US" dirty="0" smtClean="0">
                <a:latin typeface="Arial" charset="0"/>
                <a:cs typeface="Arial" charset="0"/>
              </a:rPr>
              <a:t>Security Automation Developer Days Conference – Summer 2011</a:t>
            </a:r>
          </a:p>
        </p:txBody>
      </p:sp>
      <p:sp>
        <p:nvSpPr>
          <p:cNvPr id="4099" name="Title 2"/>
          <p:cNvSpPr>
            <a:spLocks noGrp="1"/>
          </p:cNvSpPr>
          <p:nvPr>
            <p:ph type="ctrTitle" sz="quarter"/>
          </p:nvPr>
        </p:nvSpPr>
        <p:spPr>
          <a:xfrm>
            <a:off x="1476375" y="2524125"/>
            <a:ext cx="6477000" cy="1143000"/>
          </a:xfrm>
        </p:spPr>
        <p:txBody>
          <a:bodyPr/>
          <a:lstStyle/>
          <a:p>
            <a:r>
              <a:rPr lang="en-US" dirty="0" smtClean="0">
                <a:latin typeface="Arial" charset="0"/>
                <a:cs typeface="Arial" charset="0"/>
              </a:rPr>
              <a:t>Situational Awareness &amp; Incident Response (SAIR) III</a:t>
            </a:r>
            <a:r>
              <a:rPr lang="en-US" dirty="0">
                <a:latin typeface="Arial" charset="0"/>
                <a:cs typeface="Arial" charset="0"/>
              </a:rPr>
              <a:t> </a:t>
            </a:r>
            <a:r>
              <a:rPr lang="en-US" sz="2000" dirty="0" smtClean="0">
                <a:latin typeface="Arial" charset="0"/>
                <a:cs typeface="Arial" charset="0"/>
              </a:rPr>
              <a:t>– a GSA </a:t>
            </a:r>
            <a:r>
              <a:rPr lang="en-US" sz="2000" dirty="0" err="1" smtClean="0">
                <a:latin typeface="Arial" charset="0"/>
                <a:cs typeface="Arial" charset="0"/>
              </a:rPr>
              <a:t>SmartBUY</a:t>
            </a:r>
            <a:r>
              <a:rPr lang="en-US" sz="2000" dirty="0" smtClean="0">
                <a:latin typeface="Arial" charset="0"/>
                <a:cs typeface="Arial" charset="0"/>
              </a:rPr>
              <a:t> Information Assurance BPA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latin typeface="Arial" charset="0"/>
                <a:cs typeface="Arial" charset="0"/>
              </a:rPr>
              <a:t>About SAIR III</a:t>
            </a:r>
          </a:p>
        </p:txBody>
      </p:sp>
      <p:sp>
        <p:nvSpPr>
          <p:cNvPr id="5123" name="Content Placeholder 2"/>
          <p:cNvSpPr>
            <a:spLocks noGrp="1"/>
          </p:cNvSpPr>
          <p:nvPr>
            <p:ph idx="1"/>
          </p:nvPr>
        </p:nvSpPr>
        <p:spPr/>
        <p:txBody>
          <a:bodyPr/>
          <a:lstStyle/>
          <a:p>
            <a:pPr marL="0" indent="0">
              <a:buNone/>
            </a:pPr>
            <a:r>
              <a:rPr lang="en-US" dirty="0" smtClean="0">
                <a:latin typeface="Arial" charset="0"/>
                <a:cs typeface="Arial" charset="0"/>
              </a:rPr>
              <a:t>Seeks capabilities that enable USG agencies to perform continuous monitoring in…</a:t>
            </a:r>
          </a:p>
          <a:p>
            <a:pPr marL="0" indent="0">
              <a:buNone/>
            </a:pPr>
            <a:endParaRPr lang="en-US" dirty="0" smtClean="0">
              <a:latin typeface="Arial" charset="0"/>
              <a:cs typeface="Arial" charset="0"/>
            </a:endParaRPr>
          </a:p>
          <a:p>
            <a:pPr>
              <a:buFont typeface="Arial" charset="0"/>
              <a:buChar char="■"/>
            </a:pPr>
            <a:r>
              <a:rPr lang="en-US" dirty="0" smtClean="0">
                <a:latin typeface="Arial" charset="0"/>
                <a:cs typeface="Arial" charset="0"/>
              </a:rPr>
              <a:t>Asset Management</a:t>
            </a:r>
            <a:endParaRPr lang="en-US" baseline="30000" dirty="0" smtClean="0">
              <a:latin typeface="Arial" charset="0"/>
              <a:cs typeface="Arial" charset="0"/>
            </a:endParaRPr>
          </a:p>
          <a:p>
            <a:pPr>
              <a:buFont typeface="Arial" charset="0"/>
              <a:buChar char="■"/>
            </a:pPr>
            <a:endParaRPr lang="en-US" dirty="0" smtClean="0">
              <a:latin typeface="Arial" charset="0"/>
              <a:cs typeface="Arial" charset="0"/>
            </a:endParaRPr>
          </a:p>
          <a:p>
            <a:pPr>
              <a:buFont typeface="Arial" charset="0"/>
              <a:buChar char="■"/>
            </a:pPr>
            <a:r>
              <a:rPr lang="en-US" dirty="0" smtClean="0">
                <a:latin typeface="Arial" charset="0"/>
                <a:cs typeface="Arial" charset="0"/>
              </a:rPr>
              <a:t>Configuration Management</a:t>
            </a:r>
          </a:p>
          <a:p>
            <a:pPr>
              <a:buFont typeface="Arial" charset="0"/>
              <a:buChar char="■"/>
            </a:pPr>
            <a:endParaRPr lang="en-US" dirty="0" smtClean="0">
              <a:latin typeface="Arial" charset="0"/>
              <a:cs typeface="Arial" charset="0"/>
            </a:endParaRPr>
          </a:p>
          <a:p>
            <a:pPr>
              <a:buFont typeface="Arial" charset="0"/>
              <a:buChar char="■"/>
            </a:pPr>
            <a:r>
              <a:rPr lang="en-US" dirty="0" smtClean="0">
                <a:latin typeface="Arial" charset="0"/>
                <a:cs typeface="Arial" charset="0"/>
              </a:rPr>
              <a:t>Vulnerability Management</a:t>
            </a:r>
          </a:p>
          <a:p>
            <a:pPr>
              <a:buFont typeface="Arial" charset="0"/>
              <a:buChar char="■"/>
            </a:pPr>
            <a:endParaRPr lang="en-US" dirty="0">
              <a:latin typeface="Arial" charset="0"/>
              <a:cs typeface="Arial" charset="0"/>
            </a:endParaRPr>
          </a:p>
          <a:p>
            <a:pPr>
              <a:buFont typeface="Arial" charset="0"/>
              <a:buChar char="■"/>
            </a:pPr>
            <a:r>
              <a:rPr lang="en-US" dirty="0" smtClean="0">
                <a:latin typeface="Arial" charset="0"/>
                <a:cs typeface="Arial" charset="0"/>
              </a:rPr>
              <a:t>Malware Detection</a:t>
            </a:r>
          </a:p>
        </p:txBody>
      </p:sp>
      <p:sp>
        <p:nvSpPr>
          <p:cNvPr id="4" name="Slide Number Placeholder 3"/>
          <p:cNvSpPr>
            <a:spLocks noGrp="1"/>
          </p:cNvSpPr>
          <p:nvPr>
            <p:ph type="sldNum" sz="quarter" idx="10"/>
          </p:nvPr>
        </p:nvSpPr>
        <p:spPr/>
        <p:txBody>
          <a:bodyPr/>
          <a:lstStyle/>
          <a:p>
            <a:pPr>
              <a:defRPr/>
            </a:pPr>
            <a:fld id="{DDAE3D60-81CF-43AC-B2F0-BFA04FDE44E5}" type="slidenum">
              <a:rPr lang="en-US" smtClean="0"/>
              <a:pPr>
                <a:defRPr/>
              </a:pPr>
              <a:t>1</a:t>
            </a:fld>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6278" y="2071684"/>
            <a:ext cx="3857144" cy="3866738"/>
          </a:xfrm>
          <a:prstGeom prst="rect">
            <a:avLst/>
          </a:prstGeom>
          <a:noFill/>
          <a:ln>
            <a:noFill/>
          </a:ln>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2968" y="4261676"/>
            <a:ext cx="1035050" cy="123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3368" y="4361333"/>
            <a:ext cx="847725"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24263" y="2727260"/>
            <a:ext cx="1190625" cy="111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379146" y="5418232"/>
            <a:ext cx="5151862" cy="830997"/>
          </a:xfrm>
          <a:prstGeom prst="rect">
            <a:avLst/>
          </a:prstGeom>
          <a:noFill/>
        </p:spPr>
        <p:txBody>
          <a:bodyPr wrap="square" rtlCol="0">
            <a:spAutoFit/>
          </a:bodyPr>
          <a:lstStyle/>
          <a:p>
            <a:r>
              <a:rPr lang="en-US" sz="1200" dirty="0" smtClean="0"/>
              <a:t>Reference</a:t>
            </a:r>
            <a:r>
              <a:rPr lang="en-US" sz="1200" b="0" dirty="0" smtClean="0"/>
              <a:t>:</a:t>
            </a:r>
          </a:p>
          <a:p>
            <a:pPr marL="171450" indent="-171450">
              <a:buFont typeface="Arial" pitchFamily="34" charset="0"/>
              <a:buChar char="•"/>
            </a:pPr>
            <a:r>
              <a:rPr lang="en-US" sz="1200" b="0" dirty="0" smtClean="0"/>
              <a:t>OMB M-10-15 required IT security governance functions</a:t>
            </a:r>
          </a:p>
          <a:p>
            <a:pPr marL="171450" indent="-171450">
              <a:buFont typeface="Arial" pitchFamily="34" charset="0"/>
              <a:buChar char="•"/>
            </a:pPr>
            <a:r>
              <a:rPr lang="en-US" sz="1200" b="0" dirty="0" smtClean="0"/>
              <a:t>Draft NIST SP 800-137, </a:t>
            </a:r>
            <a:r>
              <a:rPr lang="en-US" sz="1200" b="0" i="1" dirty="0" smtClean="0"/>
              <a:t>Information Security Continuous Monitoring for Federal Information Systems and Organizations</a:t>
            </a:r>
            <a:r>
              <a:rPr lang="en-US" sz="1200" b="0" dirty="0" smtClean="0"/>
              <a:t>, Dec. 16, 2010.</a:t>
            </a:r>
            <a:endParaRPr lang="en-US" sz="1200" b="0" dirty="0"/>
          </a:p>
        </p:txBody>
      </p:sp>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7629839">
            <a:off x="6956979" y="3794596"/>
            <a:ext cx="847725"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23">
                                            <p:txEl>
                                              <p:pRg st="2" end="2"/>
                                            </p:txEl>
                                          </p:spTgt>
                                        </p:tgtEl>
                                        <p:attrNameLst>
                                          <p:attrName>style.visibility</p:attrName>
                                        </p:attrNameLst>
                                      </p:cBhvr>
                                      <p:to>
                                        <p:strVal val="visible"/>
                                      </p:to>
                                    </p:set>
                                    <p:animEffect transition="in" filter="wipe(left)">
                                      <p:cBhvr>
                                        <p:cTn id="7" dur="500"/>
                                        <p:tgtEl>
                                          <p:spTgt spid="5123">
                                            <p:txEl>
                                              <p:pRg st="2" end="2"/>
                                            </p:txEl>
                                          </p:spTgt>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5123">
                                            <p:txEl>
                                              <p:pRg st="4" end="4"/>
                                            </p:txEl>
                                          </p:spTgt>
                                        </p:tgtEl>
                                        <p:attrNameLst>
                                          <p:attrName>style.visibility</p:attrName>
                                        </p:attrNameLst>
                                      </p:cBhvr>
                                      <p:to>
                                        <p:strVal val="visible"/>
                                      </p:to>
                                    </p:set>
                                    <p:animEffect transition="in" filter="wipe(left)">
                                      <p:cBhvr>
                                        <p:cTn id="15" dur="500"/>
                                        <p:tgtEl>
                                          <p:spTgt spid="5123">
                                            <p:txEl>
                                              <p:pRg st="4" end="4"/>
                                            </p:txEl>
                                          </p:spTgt>
                                        </p:tgtEl>
                                      </p:cBhvr>
                                    </p:animEffect>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10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123">
                                            <p:txEl>
                                              <p:pRg st="6" end="6"/>
                                            </p:txEl>
                                          </p:spTgt>
                                        </p:tgtEl>
                                        <p:attrNameLst>
                                          <p:attrName>style.visibility</p:attrName>
                                        </p:attrNameLst>
                                      </p:cBhvr>
                                      <p:to>
                                        <p:strVal val="visible"/>
                                      </p:to>
                                    </p:set>
                                    <p:animEffect transition="in" filter="wipe(left)">
                                      <p:cBhvr>
                                        <p:cTn id="23" dur="500"/>
                                        <p:tgtEl>
                                          <p:spTgt spid="5123">
                                            <p:txEl>
                                              <p:pRg st="6" end="6"/>
                                            </p:txEl>
                                          </p:spTgt>
                                        </p:tgtEl>
                                      </p:cBhvr>
                                    </p:animEffect>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10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123">
                                            <p:txEl>
                                              <p:pRg st="8" end="8"/>
                                            </p:txEl>
                                          </p:spTgt>
                                        </p:tgtEl>
                                        <p:attrNameLst>
                                          <p:attrName>style.visibility</p:attrName>
                                        </p:attrNameLst>
                                      </p:cBhvr>
                                      <p:to>
                                        <p:strVal val="visible"/>
                                      </p:to>
                                    </p:set>
                                    <p:animEffect transition="in" filter="wipe(left)">
                                      <p:cBhvr>
                                        <p:cTn id="31" dur="500"/>
                                        <p:tgtEl>
                                          <p:spTgt spid="5123">
                                            <p:txEl>
                                              <p:pRg st="8" end="8"/>
                                            </p:txEl>
                                          </p:spTgt>
                                        </p:tgtEl>
                                      </p:cBhvr>
                                    </p:animEffec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Unique Characteristics of SAIR III (Notional)</a:t>
            </a:r>
            <a:endParaRPr lang="en-US" dirty="0"/>
          </a:p>
        </p:txBody>
      </p:sp>
      <p:sp>
        <p:nvSpPr>
          <p:cNvPr id="3" name="Content Placeholder 2"/>
          <p:cNvSpPr>
            <a:spLocks noGrp="1"/>
          </p:cNvSpPr>
          <p:nvPr>
            <p:ph idx="1"/>
          </p:nvPr>
        </p:nvSpPr>
        <p:spPr/>
        <p:txBody>
          <a:bodyPr/>
          <a:lstStyle/>
          <a:p>
            <a:r>
              <a:rPr lang="en-US" dirty="0" smtClean="0"/>
              <a:t>Process for allowing technology updates</a:t>
            </a:r>
          </a:p>
          <a:p>
            <a:pPr lvl="1"/>
            <a:r>
              <a:rPr lang="en-US" dirty="0"/>
              <a:t>Based on FISMA reporting requirements and</a:t>
            </a:r>
          </a:p>
          <a:p>
            <a:pPr lvl="1"/>
            <a:r>
              <a:rPr lang="en-US" dirty="0"/>
              <a:t>General consensus on agency needs</a:t>
            </a:r>
          </a:p>
          <a:p>
            <a:endParaRPr lang="en-US" dirty="0" smtClean="0"/>
          </a:p>
          <a:p>
            <a:r>
              <a:rPr lang="en-US" dirty="0" smtClean="0"/>
              <a:t>Build-in technology refreshment cycle</a:t>
            </a:r>
          </a:p>
          <a:p>
            <a:pPr lvl="1"/>
            <a:r>
              <a:rPr lang="en-US" dirty="0" smtClean="0"/>
              <a:t>NIST specified security automation standards and</a:t>
            </a:r>
          </a:p>
          <a:p>
            <a:pPr lvl="1"/>
            <a:r>
              <a:rPr lang="en-US" dirty="0" smtClean="0"/>
              <a:t>Market survey of new products</a:t>
            </a:r>
          </a:p>
          <a:p>
            <a:endParaRPr lang="en-US" dirty="0"/>
          </a:p>
          <a:p>
            <a:endParaRPr lang="en-US" dirty="0" smtClean="0"/>
          </a:p>
          <a:p>
            <a:pPr lvl="1"/>
            <a:endParaRPr lang="en-US" dirty="0"/>
          </a:p>
        </p:txBody>
      </p:sp>
      <p:sp>
        <p:nvSpPr>
          <p:cNvPr id="4" name="Slide Number Placeholder 3"/>
          <p:cNvSpPr>
            <a:spLocks noGrp="1"/>
          </p:cNvSpPr>
          <p:nvPr>
            <p:ph type="sldNum" sz="quarter" idx="10"/>
          </p:nvPr>
        </p:nvSpPr>
        <p:spPr/>
        <p:txBody>
          <a:bodyPr/>
          <a:lstStyle/>
          <a:p>
            <a:pPr>
              <a:defRPr/>
            </a:pPr>
            <a:fld id="{6C818E5C-7AC6-4A53-AD18-ED9E60F1B6E2}" type="slidenum">
              <a:rPr lang="en-US" smtClean="0"/>
              <a:pPr>
                <a:defRPr/>
              </a:pPr>
              <a:t>2</a:t>
            </a:fld>
            <a:endParaRPr lang="en-US" dirty="0"/>
          </a:p>
        </p:txBody>
      </p:sp>
    </p:spTree>
    <p:extLst>
      <p:ext uri="{BB962C8B-B14F-4D97-AF65-F5344CB8AC3E}">
        <p14:creationId xmlns:p14="http://schemas.microsoft.com/office/powerpoint/2010/main" val="1758045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Solicitation Approach (1)</a:t>
            </a:r>
            <a:endParaRPr lang="en-US" dirty="0"/>
          </a:p>
        </p:txBody>
      </p:sp>
      <p:sp>
        <p:nvSpPr>
          <p:cNvPr id="3" name="Content Placeholder 2"/>
          <p:cNvSpPr>
            <a:spLocks noGrp="1"/>
          </p:cNvSpPr>
          <p:nvPr>
            <p:ph idx="1"/>
          </p:nvPr>
        </p:nvSpPr>
        <p:spPr/>
        <p:txBody>
          <a:bodyPr/>
          <a:lstStyle/>
          <a:p>
            <a:r>
              <a:rPr lang="en-US" dirty="0" smtClean="0"/>
              <a:t>Solicitation support material</a:t>
            </a:r>
          </a:p>
          <a:p>
            <a:pPr lvl="1"/>
            <a:r>
              <a:rPr lang="en-US" dirty="0" smtClean="0"/>
              <a:t>Concept of operations* </a:t>
            </a:r>
          </a:p>
          <a:p>
            <a:pPr lvl="1"/>
            <a:r>
              <a:rPr lang="en-US" dirty="0" smtClean="0"/>
              <a:t>Product performance requirements</a:t>
            </a:r>
          </a:p>
          <a:p>
            <a:pPr lvl="1"/>
            <a:r>
              <a:rPr lang="en-US" dirty="0" smtClean="0"/>
              <a:t>Product evaluation lab specifications</a:t>
            </a:r>
          </a:p>
          <a:p>
            <a:endParaRPr lang="en-US" dirty="0" smtClean="0"/>
          </a:p>
          <a:p>
            <a:r>
              <a:rPr lang="en-US" dirty="0" smtClean="0"/>
              <a:t>Early vetting of solicitation support material**</a:t>
            </a:r>
          </a:p>
          <a:p>
            <a:pPr lvl="1"/>
            <a:r>
              <a:rPr lang="en-US" dirty="0" smtClean="0"/>
              <a:t>Review with NIST on June 21</a:t>
            </a:r>
            <a:r>
              <a:rPr lang="en-US" baseline="30000" dirty="0" smtClean="0"/>
              <a:t>st</a:t>
            </a:r>
            <a:endParaRPr lang="en-US" dirty="0" smtClean="0"/>
          </a:p>
          <a:p>
            <a:pPr lvl="1"/>
            <a:r>
              <a:rPr lang="en-US" dirty="0" smtClean="0"/>
              <a:t>Review with USG agencies on July 8</a:t>
            </a:r>
            <a:r>
              <a:rPr lang="en-US" baseline="30000" dirty="0" smtClean="0"/>
              <a:t>th</a:t>
            </a:r>
          </a:p>
          <a:p>
            <a:pPr lvl="1"/>
            <a:r>
              <a:rPr lang="en-US" dirty="0" smtClean="0"/>
              <a:t>Vendor Day on the week of August 8</a:t>
            </a:r>
            <a:r>
              <a:rPr lang="en-US" baseline="30000" dirty="0" smtClean="0"/>
              <a:t>th </a:t>
            </a:r>
            <a:r>
              <a:rPr lang="en-US" dirty="0" smtClean="0"/>
              <a:t>(Tentative)</a:t>
            </a:r>
            <a:endParaRPr lang="en-US" dirty="0"/>
          </a:p>
          <a:p>
            <a:endParaRPr lang="en-US" dirty="0" smtClean="0"/>
          </a:p>
          <a:p>
            <a:endParaRPr lang="en-US" dirty="0" smtClean="0"/>
          </a:p>
          <a:p>
            <a:pPr lvl="2"/>
            <a:endParaRPr lang="en-US" dirty="0" smtClean="0"/>
          </a:p>
          <a:p>
            <a:pPr lvl="1"/>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C818E5C-7AC6-4A53-AD18-ED9E60F1B6E2}" type="slidenum">
              <a:rPr lang="en-US" smtClean="0"/>
              <a:pPr>
                <a:defRPr/>
              </a:pPr>
              <a:t>3</a:t>
            </a:fld>
            <a:endParaRPr lang="en-US" dirty="0"/>
          </a:p>
        </p:txBody>
      </p:sp>
      <p:sp>
        <p:nvSpPr>
          <p:cNvPr id="5" name="TextBox 4"/>
          <p:cNvSpPr txBox="1"/>
          <p:nvPr/>
        </p:nvSpPr>
        <p:spPr>
          <a:xfrm>
            <a:off x="379146" y="5418232"/>
            <a:ext cx="5151862" cy="646331"/>
          </a:xfrm>
          <a:prstGeom prst="rect">
            <a:avLst/>
          </a:prstGeom>
          <a:noFill/>
        </p:spPr>
        <p:txBody>
          <a:bodyPr wrap="square" rtlCol="0">
            <a:spAutoFit/>
          </a:bodyPr>
          <a:lstStyle/>
          <a:p>
            <a:r>
              <a:rPr lang="en-US" sz="1200" dirty="0" smtClean="0"/>
              <a:t>Notes</a:t>
            </a:r>
            <a:r>
              <a:rPr lang="en-US" sz="1200" b="0" dirty="0" smtClean="0"/>
              <a:t>:</a:t>
            </a:r>
          </a:p>
          <a:p>
            <a:r>
              <a:rPr lang="en-US" sz="1200" b="0" dirty="0" smtClean="0"/>
              <a:t>* Endorsed by Federal CIO Council ISIMC/CMWG</a:t>
            </a:r>
          </a:p>
          <a:p>
            <a:r>
              <a:rPr lang="en-US" sz="1200" b="0" dirty="0" smtClean="0"/>
              <a:t>** Will be posted publically by GSA</a:t>
            </a:r>
            <a:endParaRPr lang="en-US" sz="1200" b="0" dirty="0"/>
          </a:p>
        </p:txBody>
      </p:sp>
    </p:spTree>
    <p:extLst>
      <p:ext uri="{BB962C8B-B14F-4D97-AF65-F5344CB8AC3E}">
        <p14:creationId xmlns:p14="http://schemas.microsoft.com/office/powerpoint/2010/main" val="1600856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Solicitation Approach (2)</a:t>
            </a:r>
            <a:endParaRPr lang="en-US" dirty="0"/>
          </a:p>
        </p:txBody>
      </p:sp>
      <p:sp>
        <p:nvSpPr>
          <p:cNvPr id="3" name="Content Placeholder 2"/>
          <p:cNvSpPr>
            <a:spLocks noGrp="1"/>
          </p:cNvSpPr>
          <p:nvPr>
            <p:ph idx="1"/>
          </p:nvPr>
        </p:nvSpPr>
        <p:spPr/>
        <p:txBody>
          <a:bodyPr/>
          <a:lstStyle/>
          <a:p>
            <a:r>
              <a:rPr lang="en-US" dirty="0" smtClean="0"/>
              <a:t>A team of GSA, DHS and other </a:t>
            </a:r>
            <a:r>
              <a:rPr lang="en-US" smtClean="0"/>
              <a:t>participating agencies </a:t>
            </a:r>
            <a:r>
              <a:rPr lang="en-US" dirty="0" smtClean="0"/>
              <a:t>evaluates RFQ responses</a:t>
            </a:r>
          </a:p>
          <a:p>
            <a:endParaRPr lang="en-US" dirty="0" smtClean="0"/>
          </a:p>
          <a:p>
            <a:r>
              <a:rPr lang="en-US" dirty="0" smtClean="0"/>
              <a:t>Coordination of product evaluation schedule begins after GSA completes their evaluation</a:t>
            </a:r>
          </a:p>
          <a:p>
            <a:endParaRPr lang="en-US" dirty="0" smtClean="0"/>
          </a:p>
          <a:p>
            <a:r>
              <a:rPr lang="en-US" dirty="0" smtClean="0"/>
              <a:t>Product evaluation &amp; rating will be conducted in multiple labs</a:t>
            </a:r>
          </a:p>
          <a:p>
            <a:pPr lvl="1"/>
            <a:r>
              <a:rPr lang="en-US" dirty="0" smtClean="0"/>
              <a:t>MITRE - McLean</a:t>
            </a:r>
          </a:p>
          <a:p>
            <a:pPr lvl="1"/>
            <a:r>
              <a:rPr lang="en-US" dirty="0" smtClean="0"/>
              <a:t>DHS/S&amp;T (Tentative)</a:t>
            </a:r>
          </a:p>
          <a:p>
            <a:pPr lvl="1"/>
            <a:r>
              <a:rPr lang="en-US" dirty="0" smtClean="0"/>
              <a:t>NIST (Tentative)</a:t>
            </a:r>
          </a:p>
          <a:p>
            <a:endParaRPr lang="en-US" dirty="0"/>
          </a:p>
          <a:p>
            <a:r>
              <a:rPr lang="en-US" dirty="0" smtClean="0"/>
              <a:t>Product evaluation focuses on validating vendor claims</a:t>
            </a:r>
          </a:p>
          <a:p>
            <a:endParaRPr lang="en-US" dirty="0" smtClean="0"/>
          </a:p>
          <a:p>
            <a:r>
              <a:rPr lang="en-US" dirty="0" smtClean="0"/>
              <a:t>Product rating in “Consumer Report” style</a:t>
            </a:r>
          </a:p>
          <a:p>
            <a:endParaRPr lang="en-US" dirty="0" smtClean="0"/>
          </a:p>
          <a:p>
            <a:endParaRPr lang="en-US" dirty="0"/>
          </a:p>
          <a:p>
            <a:endParaRPr lang="en-US" dirty="0" smtClean="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6C818E5C-7AC6-4A53-AD18-ED9E60F1B6E2}" type="slidenum">
              <a:rPr lang="en-US" smtClean="0"/>
              <a:pPr>
                <a:defRPr/>
              </a:pPr>
              <a:t>4</a:t>
            </a:fld>
            <a:endParaRPr lang="en-US" dirty="0"/>
          </a:p>
        </p:txBody>
      </p:sp>
    </p:spTree>
    <p:extLst>
      <p:ext uri="{BB962C8B-B14F-4D97-AF65-F5344CB8AC3E}">
        <p14:creationId xmlns:p14="http://schemas.microsoft.com/office/powerpoint/2010/main" val="14565115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of Products (Notional)</a:t>
            </a:r>
            <a:endParaRPr lang="en-US" dirty="0"/>
          </a:p>
        </p:txBody>
      </p:sp>
      <p:sp>
        <p:nvSpPr>
          <p:cNvPr id="3" name="Content Placeholder 2"/>
          <p:cNvSpPr>
            <a:spLocks noGrp="1"/>
          </p:cNvSpPr>
          <p:nvPr>
            <p:ph idx="1"/>
          </p:nvPr>
        </p:nvSpPr>
        <p:spPr>
          <a:xfrm>
            <a:off x="571500" y="1352550"/>
            <a:ext cx="8199276" cy="4762500"/>
          </a:xfrm>
        </p:spPr>
        <p:txBody>
          <a:bodyPr/>
          <a:lstStyle/>
          <a:p>
            <a:r>
              <a:rPr lang="en-US" dirty="0" smtClean="0"/>
              <a:t>FDCC Scanner</a:t>
            </a:r>
          </a:p>
          <a:p>
            <a:endParaRPr lang="en-US" dirty="0" smtClean="0"/>
          </a:p>
          <a:p>
            <a:r>
              <a:rPr lang="en-US" dirty="0" smtClean="0"/>
              <a:t>Authenticated Configuration Scanner</a:t>
            </a:r>
          </a:p>
          <a:p>
            <a:endParaRPr lang="en-US" dirty="0" smtClean="0"/>
          </a:p>
          <a:p>
            <a:r>
              <a:rPr lang="en-US" dirty="0" smtClean="0"/>
              <a:t>Authenticated Vulnerability and Patch Scanner</a:t>
            </a:r>
          </a:p>
          <a:p>
            <a:endParaRPr lang="en-US" dirty="0" smtClean="0"/>
          </a:p>
          <a:p>
            <a:r>
              <a:rPr lang="en-US" dirty="0" smtClean="0"/>
              <a:t>Unauthenticated Vulnerability Scanner</a:t>
            </a:r>
          </a:p>
          <a:p>
            <a:endParaRPr lang="en-US" dirty="0" smtClean="0"/>
          </a:p>
          <a:p>
            <a:r>
              <a:rPr lang="en-US" dirty="0" smtClean="0"/>
              <a:t>Malware Detection Tool</a:t>
            </a:r>
          </a:p>
          <a:p>
            <a:endParaRPr lang="en-US" dirty="0" smtClean="0"/>
          </a:p>
          <a:p>
            <a:r>
              <a:rPr lang="en-US" dirty="0" smtClean="0"/>
              <a:t>Governance, Risk and Compliance Tool (Dashboard &amp; Reports)</a:t>
            </a:r>
          </a:p>
          <a:p>
            <a:endParaRPr lang="en-US" dirty="0" smtClean="0"/>
          </a:p>
          <a:p>
            <a:r>
              <a:rPr lang="en-US" dirty="0" smtClean="0"/>
              <a:t>FISMA C&amp;A Management Tool (Dashboard &amp; Reports)</a:t>
            </a:r>
            <a:endParaRPr lang="en-US" dirty="0"/>
          </a:p>
        </p:txBody>
      </p:sp>
      <p:sp>
        <p:nvSpPr>
          <p:cNvPr id="4" name="Slide Number Placeholder 3"/>
          <p:cNvSpPr>
            <a:spLocks noGrp="1"/>
          </p:cNvSpPr>
          <p:nvPr>
            <p:ph type="sldNum" sz="quarter" idx="10"/>
          </p:nvPr>
        </p:nvSpPr>
        <p:spPr/>
        <p:txBody>
          <a:bodyPr/>
          <a:lstStyle/>
          <a:p>
            <a:pPr>
              <a:defRPr/>
            </a:pPr>
            <a:fld id="{6C818E5C-7AC6-4A53-AD18-ED9E60F1B6E2}" type="slidenum">
              <a:rPr lang="en-US" smtClean="0"/>
              <a:pPr>
                <a:defRPr/>
              </a:pPr>
              <a:t>5</a:t>
            </a:fld>
            <a:endParaRPr lang="en-US" dirty="0"/>
          </a:p>
        </p:txBody>
      </p:sp>
    </p:spTree>
    <p:extLst>
      <p:ext uri="{BB962C8B-B14F-4D97-AF65-F5344CB8AC3E}">
        <p14:creationId xmlns:p14="http://schemas.microsoft.com/office/powerpoint/2010/main" val="944527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C818E5C-7AC6-4A53-AD18-ED9E60F1B6E2}" type="slidenum">
              <a:rPr lang="en-US" smtClean="0"/>
              <a:pPr>
                <a:defRPr/>
              </a:pPr>
              <a:t>6</a:t>
            </a:fld>
            <a:endParaRPr lang="en-US" dirty="0"/>
          </a:p>
        </p:txBody>
      </p:sp>
      <p:pic>
        <p:nvPicPr>
          <p:cNvPr id="1026" name="Picture 2" descr="C:\Documents and Settings\aouyang\Local Settings\Temporary Internet Files\Content.IE5\YXSDBGRL\MC90043316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800" y="1303338"/>
            <a:ext cx="6400800" cy="4803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653971"/>
      </p:ext>
    </p:extLst>
  </p:cSld>
  <p:clrMapOvr>
    <a:masterClrMapping/>
  </p:clrMapOvr>
  <p:timing>
    <p:tnLst>
      <p:par>
        <p:cTn id="1" dur="indefinite" restart="never" nodeType="tmRoot"/>
      </p:par>
    </p:tnLst>
  </p:timing>
</p:sld>
</file>

<file path=ppt/theme/theme1.xml><?xml version="1.0" encoding="utf-8"?>
<a:theme xmlns:a="http://schemas.openxmlformats.org/drawingml/2006/main" name="HS SEDI Template v3">
  <a:themeElements>
    <a:clrScheme name="Custom 1">
      <a:dk1>
        <a:sysClr val="windowText" lastClr="000000"/>
      </a:dk1>
      <a:lt1>
        <a:sysClr val="window" lastClr="FFFFFF"/>
      </a:lt1>
      <a:dk2>
        <a:srgbClr val="003399"/>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8B4CBDE9C13E48883D65652DAF6F67" ma:contentTypeVersion="0" ma:contentTypeDescription="Create a new document." ma:contentTypeScope="" ma:versionID="500b471f781d37868b5a7a8e58587149">
  <xsd:schema xmlns:xsd="http://www.w3.org/2001/XMLSchema" xmlns:p="http://schemas.microsoft.com/office/2006/metadata/properties" xmlns:ns2="BD4C8B7C-C1E9-483E-883D-65652DAF6F67" targetNamespace="http://schemas.microsoft.com/office/2006/metadata/properties" ma:root="true" ma:fieldsID="7bc23b5d49a0f1c1a2024d62cef0039c" ns2:_="">
    <xsd:import namespace="BD4C8B7C-C1E9-483E-883D-65652DAF6F67"/>
    <xsd:element name="properties">
      <xsd:complexType>
        <xsd:sequence>
          <xsd:element name="documentManagement">
            <xsd:complexType>
              <xsd:all>
                <xsd:element ref="ns2:Dept_x002f_Type"/>
                <xsd:element ref="ns2:Format"/>
                <xsd:element ref="ns2:Description0" minOccurs="0"/>
                <xsd:element ref="ns2:Updated" minOccurs="0"/>
                <xsd:element ref="ns2:Version0"/>
              </xsd:all>
            </xsd:complexType>
          </xsd:element>
        </xsd:sequence>
      </xsd:complexType>
    </xsd:element>
  </xsd:schema>
  <xsd:schema xmlns:xsd="http://www.w3.org/2001/XMLSchema" xmlns:dms="http://schemas.microsoft.com/office/2006/documentManagement/types" targetNamespace="BD4C8B7C-C1E9-483E-883D-65652DAF6F67" elementFormDefault="qualified">
    <xsd:import namespace="http://schemas.microsoft.com/office/2006/documentManagement/types"/>
    <xsd:element name="Dept_x002f_Type" ma:index="8" ma:displayName="TempType" ma:format="Dropdown" ma:internalName="Dept_x002f_Type">
      <xsd:simpleType>
        <xsd:restriction base="dms:Choice">
          <xsd:enumeration value="Tab"/>
          <xsd:enumeration value="CCG"/>
          <xsd:enumeration value="HS SEDI"/>
          <xsd:enumeration value="HLSC"/>
          <xsd:enumeration value="MITRE"/>
          <xsd:enumeration value="Miscellaneous"/>
        </xsd:restriction>
      </xsd:simpleType>
    </xsd:element>
    <xsd:element name="Format" ma:index="9" ma:displayName="Format" ma:default="Word Doc" ma:format="Dropdown" ma:internalName="Format">
      <xsd:simpleType>
        <xsd:restriction base="dms:Choice">
          <xsd:enumeration value="Word Doc"/>
          <xsd:enumeration value="PowerPoint"/>
          <xsd:enumeration value="Excel"/>
          <xsd:enumeration value="Access"/>
          <xsd:enumeration value="PDF"/>
          <xsd:enumeration value="Zip"/>
          <xsd:enumeration value="Other"/>
        </xsd:restriction>
      </xsd:simpleType>
    </xsd:element>
    <xsd:element name="Description0" ma:index="10" nillable="true" ma:displayName="Description" ma:internalName="Description0">
      <xsd:simpleType>
        <xsd:restriction base="dms:Note"/>
      </xsd:simpleType>
    </xsd:element>
    <xsd:element name="Updated" ma:index="11" nillable="true" ma:displayName="Updated" ma:format="DateOnly" ma:internalName="Updated">
      <xsd:simpleType>
        <xsd:restriction base="dms:DateTime"/>
      </xsd:simpleType>
    </xsd:element>
    <xsd:element name="Version0" ma:index="12" ma:displayName="Version" ma:format="Dropdown" ma:internalName="Version0">
      <xsd:simpleType>
        <xsd:restriction base="dms:Choice">
          <xsd:enumeration value="v1"/>
          <xsd:enumeration value="v2"/>
          <xsd:enumeration value="v3"/>
          <xsd:enumeration value="v4"/>
          <xsd:enumeration value="v5"/>
          <xsd:enumeration value="v6"/>
          <xsd:enumeration value="v7"/>
          <xsd:enumeration value="v8"/>
          <xsd:enumeration value="v9"/>
          <xsd:enumeration value="v10"/>
          <xsd:enumeration value="v11"/>
          <xsd:enumeration value="v12"/>
          <xsd:enumeration value="v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escription0 xmlns="BD4C8B7C-C1E9-483E-883D-65652DAF6F67">Briefing template for use with work program deliverables authored by, and attributed to, HS SEDI. Contains DHS Seal and HS SEDI identifier, and MITRE attribution. This is an Office 2007 template</Description0>
    <Format xmlns="BD4C8B7C-C1E9-483E-883D-65652DAF6F67">PowerPoint</Format>
    <Dept_x002f_Type xmlns="BD4C8B7C-C1E9-483E-883D-65652DAF6F67">HS SEDI</Dept_x002f_Type>
    <Updated xmlns="BD4C8B7C-C1E9-483E-883D-65652DAF6F67">2011-01-19T05:00:00+00:00</Updated>
    <Version0 xmlns="BD4C8B7C-C1E9-483E-883D-65652DAF6F67">v3</Version0>
  </documentManagement>
</p:properties>
</file>

<file path=customXml/itemProps1.xml><?xml version="1.0" encoding="utf-8"?>
<ds:datastoreItem xmlns:ds="http://schemas.openxmlformats.org/officeDocument/2006/customXml" ds:itemID="{83F9F0E6-F924-47A9-8188-216E84B877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C8B7C-C1E9-483E-883D-65652DAF6F6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5B4A1C3-214A-4A0D-8F13-3B681E727AE4}">
  <ds:schemaRefs>
    <ds:schemaRef ds:uri="http://schemas.microsoft.com/sharepoint/v3/contenttype/forms"/>
  </ds:schemaRefs>
</ds:datastoreItem>
</file>

<file path=customXml/itemProps3.xml><?xml version="1.0" encoding="utf-8"?>
<ds:datastoreItem xmlns:ds="http://schemas.openxmlformats.org/officeDocument/2006/customXml" ds:itemID="{AA006E67-0A7C-4901-B846-83D4ED7E277B}">
  <ds:schemaRefs>
    <ds:schemaRef ds:uri="BD4C8B7C-C1E9-483E-883D-65652DAF6F67"/>
    <ds:schemaRef ds:uri="http://schemas.openxmlformats.org/package/2006/metadata/core-properties"/>
    <ds:schemaRef ds:uri="http://purl.org/dc/dcmitype/"/>
    <ds:schemaRef ds:uri="http://purl.org/dc/elements/1.1/"/>
    <ds:schemaRef ds:uri="http://schemas.microsoft.com/office/2006/documentManagement/types"/>
    <ds:schemaRef ds:uri="http://purl.org/dc/term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HS SEDI Template v3</Template>
  <TotalTime>1765</TotalTime>
  <Words>305</Words>
  <Application>Microsoft Office PowerPoint</Application>
  <PresentationFormat>On-screen Show (4:3)</PresentationFormat>
  <Paragraphs>84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HS SEDI Template v3</vt:lpstr>
      <vt:lpstr>Situational Awareness &amp; Incident Response (SAIR) III – a GSA SmartBUY Information Assurance BPA</vt:lpstr>
      <vt:lpstr>About SAIR III</vt:lpstr>
      <vt:lpstr>Unique Characteristics of SAIR III (Notional)</vt:lpstr>
      <vt:lpstr>General Solicitation Approach (1)</vt:lpstr>
      <vt:lpstr>General Solicitation Approach (2)</vt:lpstr>
      <vt:lpstr>Category of Products (Notional)</vt:lpstr>
      <vt:lpstr>PowerPoint Presentation</vt:lpstr>
    </vt:vector>
  </TitlesOfParts>
  <Company>The MITRE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Ouyang, Alfred H.</dc:creator>
  <dc:description>Version 1.0 _x000d_
12/03/07</dc:description>
  <cp:lastModifiedBy>sboczeno</cp:lastModifiedBy>
  <cp:revision>25</cp:revision>
  <cp:lastPrinted>2011-06-10T16:21:08Z</cp:lastPrinted>
  <dcterms:created xsi:type="dcterms:W3CDTF">2011-06-01T17:29:50Z</dcterms:created>
  <dcterms:modified xsi:type="dcterms:W3CDTF">2011-06-13T18:35:18Z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0x0101007C8B4CBDE9C13E48883D65652DAF6F67</vt:lpwstr>
  </property>
  <property fmtid="{D5CDD505-2E9C-101B-9397-08002B2CF9AE}" pid="3" name="Dept/Type">
    <vt:lpwstr>HS SEDI</vt:lpwstr>
  </property>
  <property fmtid="{D5CDD505-2E9C-101B-9397-08002B2CF9AE}" pid="4" name="Description0">
    <vt:lpwstr>Briefing template for use with work program deliverables authored by, and attributed to, HS SEDI. Contains HS SEDI/MITRE logo and copyright notice. This is an Office 2003 template.</vt:lpwstr>
  </property>
  <property fmtid="{D5CDD505-2E9C-101B-9397-08002B2CF9AE}" pid="5" name="Format">
    <vt:lpwstr>PowerPoint</vt:lpwstr>
  </property>
  <property fmtid="{D5CDD505-2E9C-101B-9397-08002B2CF9AE}" pid="6" name="Version0">
    <vt:lpwstr>v1</vt:lpwstr>
  </property>
  <property fmtid="{D5CDD505-2E9C-101B-9397-08002B2CF9AE}" pid="7" name="Updated">
    <vt:lpwstr>2010-06-21T00:00:00Z</vt:lpwstr>
  </property>
  <property fmtid="{D5CDD505-2E9C-101B-9397-08002B2CF9AE}" pid="8" name="MITRE Sensitivity">
    <vt:lpwstr>Internal MITRE Information</vt:lpwstr>
  </property>
  <property fmtid="{D5CDD505-2E9C-101B-9397-08002B2CF9AE}" pid="9" name="Release Statement">
    <vt:lpwstr>For Internal MITRE Use</vt:lpwstr>
  </property>
</Properties>
</file>